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FB8835-B4BB-4D47-9DF4-5436BA05DE00}" v="2112" dt="2019-09-29T08:49:30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4"/>
    <p:restoredTop sz="94674"/>
  </p:normalViewPr>
  <p:slideViewPr>
    <p:cSldViewPr snapToGrid="0" snapToObjects="1" showGuides="1">
      <p:cViewPr varScale="1">
        <p:scale>
          <a:sx n="117" d="100"/>
          <a:sy n="117" d="100"/>
        </p:scale>
        <p:origin x="704" y="176"/>
      </p:cViewPr>
      <p:guideLst>
        <p:guide orient="horz" pos="179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sv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2F7ED-60D2-2F4F-8CD7-4709D6EFEA0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40658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42E24A4-D89C-4642-A0B4-B99087F802B6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28987336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CCB1945-0746-5343-A17C-757C69E9C45D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0021153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87C95AB-45E2-F740-9CAC-51630C478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1528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34AEE64-0D90-7C4D-9552-D89E7D7FD1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62300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3398B-30C2-1346-A029-35FEFEA32C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373397-5F0E-ED48-9BAE-D3A49E23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Образец текста</a:t>
            </a:r>
          </a:p>
          <a:p>
            <a:r>
              <a:rPr lang="ru-RU" dirty="0"/>
              <a:t>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2928090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3B8DED-9AB5-A64E-8EA2-1894DB33FF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203230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5632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626301"/>
            <a:ext cx="5259387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568419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1242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9789" y="626301"/>
            <a:ext cx="5256212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1242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319781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A098C62-1743-6844-9C0A-D62E32D699AC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4958926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BE9584-745C-494E-B25A-F52AD048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6301"/>
            <a:ext cx="10515600" cy="10643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44FAA2-978B-7149-915B-D49AC9D1C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4650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0" r:id="rId4"/>
    <p:sldLayoutId id="2147483654" r:id="rId5"/>
    <p:sldLayoutId id="2147483655" r:id="rId6"/>
    <p:sldLayoutId id="2147483657" r:id="rId7"/>
    <p:sldLayoutId id="2147483664" r:id="rId8"/>
    <p:sldLayoutId id="2147483661" r:id="rId9"/>
    <p:sldLayoutId id="2147483662" r:id="rId10"/>
    <p:sldLayoutId id="2147483663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0" kern="1200">
          <a:solidFill>
            <a:schemeClr val="bg1"/>
          </a:solidFill>
          <a:latin typeface="TT Commons Medium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TT Commons Medium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7174" userDrawn="1">
          <p15:clr>
            <a:srgbClr val="F26B43"/>
          </p15:clr>
        </p15:guide>
        <p15:guide id="4" pos="5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08A9F-106F-3349-B9C9-BE1A05EFB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Дизайн с технологиями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F48F43-FE70-1749-AF2E-5A7A15FE8E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ru-RU" dirty="0"/>
              <a:t>АТАС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C12BAC-7996-F44D-B56F-ADDDD11144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/>
              <a:t>ТАСС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427120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Почему берём данные на английском?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2. Таких данных гораздо больше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933754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Этапы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dirty="0"/>
              <a:t>3. Найти наилучший способ решения: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/>
              <a:t>Используем архитектуру </a:t>
            </a:r>
            <a:r>
              <a:rPr lang="ru-RU" dirty="0" err="1"/>
              <a:t>Google</a:t>
            </a:r>
            <a:r>
              <a:rPr lang="ru-RU" dirty="0"/>
              <a:t> </a:t>
            </a:r>
            <a:r>
              <a:rPr lang="ru-RU" dirty="0" err="1"/>
              <a:t>Bert</a:t>
            </a:r>
            <a:r>
              <a:rPr lang="ru-RU" dirty="0"/>
              <a:t>, берем </a:t>
            </a:r>
            <a:r>
              <a:rPr lang="ru-RU" dirty="0" err="1"/>
              <a:t>предобученную</a:t>
            </a:r>
            <a:r>
              <a:rPr lang="ru-RU" dirty="0"/>
              <a:t> модель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>
                <a:latin typeface="TT Commons Medium"/>
              </a:rPr>
              <a:t>Собираем данные по обучению для интересующих нас категорий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>
                <a:latin typeface="TT Commons Medium"/>
              </a:rPr>
              <a:t>Переобучаем модель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/>
              <a:t>Экспортируем модель в файл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>
                <a:latin typeface="TT Commons Medium"/>
              </a:rPr>
              <a:t>Погружаем её в код с помощью tensorflow.js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/>
              <a:t>Переводим тексты спецпроектов с помощью библиотеки </a:t>
            </a:r>
            <a:r>
              <a:rPr lang="ru-RU" dirty="0" err="1"/>
              <a:t>googletrans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869625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1">
            <a:extLst>
              <a:ext uri="{FF2B5EF4-FFF2-40B4-BE49-F238E27FC236}">
                <a16:creationId xmlns:a16="http://schemas.microsoft.com/office/drawing/2014/main" id="{79853775-15FE-B249-AD02-D643B4582B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0" rIns="0" bIns="0" rtlCol="0" anchor="t">
            <a:normAutofit fontScale="62500" lnSpcReduction="20000"/>
          </a:bodyPr>
          <a:lstStyle/>
          <a:p>
            <a:r>
              <a:rPr lang="ru-RU" dirty="0"/>
              <a:t>@</a:t>
            </a:r>
            <a:r>
              <a:rPr lang="ru-RU" dirty="0" err="1"/>
              <a:t>taya_penskaya</a:t>
            </a:r>
            <a:r>
              <a:rPr lang="ru-RU" dirty="0"/>
              <a:t> </a:t>
            </a:r>
          </a:p>
          <a:p>
            <a:r>
              <a:rPr lang="ru-RU" dirty="0"/>
              <a:t>@</a:t>
            </a:r>
            <a:r>
              <a:rPr lang="ru-RU" dirty="0" err="1"/>
              <a:t>alyoanton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5C622-390F-8F4F-A789-3135037CD3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/>
              <a:t>ТАСС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914321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Задача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Повысить популярность раздела "Спецпроекты" на сайте ТАСС.</a:t>
            </a:r>
          </a:p>
        </p:txBody>
      </p:sp>
    </p:spTree>
    <p:extLst>
      <p:ext uri="{BB962C8B-B14F-4D97-AF65-F5344CB8AC3E}">
        <p14:creationId xmlns:p14="http://schemas.microsoft.com/office/powerpoint/2010/main" val="41338176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Что такое Спецпроект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Спецпроекты - познавательные статьи, большинство из которых просветительские.</a:t>
            </a:r>
          </a:p>
        </p:txBody>
      </p:sp>
    </p:spTree>
    <p:extLst>
      <p:ext uri="{BB962C8B-B14F-4D97-AF65-F5344CB8AC3E}">
        <p14:creationId xmlns:p14="http://schemas.microsoft.com/office/powerpoint/2010/main" val="281617115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Изменить дизайн страницы "Спецпроекты" так, чтобы увеличить интерес пользователя к контенту, минимизирую при этом количество ручной работы редакторов.</a:t>
            </a:r>
          </a:p>
        </p:txBody>
      </p:sp>
    </p:spTree>
    <p:extLst>
      <p:ext uri="{BB962C8B-B14F-4D97-AF65-F5344CB8AC3E}">
        <p14:creationId xmlns:p14="http://schemas.microsoft.com/office/powerpoint/2010/main" val="19143001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Редизайн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/>
              <a:t>Кликабельный</a:t>
            </a:r>
            <a:r>
              <a:rPr lang="ru-RU" dirty="0"/>
              <a:t> прототип: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>
                <a:latin typeface="TT Commons Medium"/>
              </a:rPr>
              <a:t>Удобный интерфейс</a:t>
            </a:r>
          </a:p>
          <a:p>
            <a:pPr marL="457200" indent="-457200">
              <a:buFont typeface="Courier New" panose="020B0604020202020204" pitchFamily="34" charset="0"/>
              <a:buChar char="o"/>
            </a:pPr>
            <a:r>
              <a:rPr lang="ru-RU" dirty="0">
                <a:latin typeface="TT Commons Medium"/>
              </a:rPr>
              <a:t>Творческое оформление для творческих людей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868518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Возникает проблема - как делить тест на категории?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79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Появляется решение - </a:t>
            </a:r>
            <a:r>
              <a:rPr lang="ru-RU" dirty="0" err="1"/>
              <a:t>deep</a:t>
            </a:r>
            <a:r>
              <a:rPr lang="ru-RU" dirty="0"/>
              <a:t> </a:t>
            </a:r>
            <a:r>
              <a:rPr lang="ru-RU" dirty="0" err="1"/>
              <a:t>learning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673624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Этапы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1. Постановка задачи</a:t>
            </a:r>
          </a:p>
          <a:p>
            <a:r>
              <a:rPr lang="ru-RU" dirty="0"/>
              <a:t>Задача: </a:t>
            </a:r>
            <a:r>
              <a:rPr lang="ru-RU" dirty="0" err="1"/>
              <a:t>Multilabel</a:t>
            </a:r>
            <a:r>
              <a:rPr lang="ru-RU" dirty="0"/>
              <a:t> </a:t>
            </a:r>
            <a:r>
              <a:rPr lang="ru-RU" dirty="0" err="1"/>
              <a:t>classification</a:t>
            </a:r>
            <a:r>
              <a:rPr lang="ru-RU" dirty="0"/>
              <a:t> - каждому тексту присвоить  несколько категорий по смыслу.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617697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Этапы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2. Собрать данные</a:t>
            </a:r>
          </a:p>
          <a:p>
            <a:r>
              <a:rPr lang="ru-RU" dirty="0"/>
              <a:t>Взяли данные с новостной ленты сайта BBC, где они уже разделены на категории.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192232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47F53-8904-4DD2-8A87-485875FD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Почему берем данные на английском?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26A36-20CD-4EBF-92DD-E030F2AB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1. Модели плохо работают с русскоязычными текстами:</a:t>
            </a:r>
          </a:p>
          <a:p>
            <a:endParaRPr lang="ru-RU" dirty="0"/>
          </a:p>
          <a:p>
            <a:r>
              <a:rPr lang="ru-RU" dirty="0"/>
              <a:t>Например: Зелёная зелень зеленит зелёную зелень</a:t>
            </a:r>
          </a:p>
          <a:p>
            <a:r>
              <a:rPr lang="ru-RU" dirty="0"/>
              <a:t>                   </a:t>
            </a:r>
            <a:r>
              <a:rPr lang="ru-RU" dirty="0" err="1"/>
              <a:t>Green</a:t>
            </a:r>
            <a:r>
              <a:rPr lang="ru-RU" dirty="0"/>
              <a:t> </a:t>
            </a:r>
            <a:r>
              <a:rPr lang="ru-RU" dirty="0" err="1"/>
              <a:t>green</a:t>
            </a:r>
            <a:r>
              <a:rPr lang="ru-RU" dirty="0"/>
              <a:t> </a:t>
            </a:r>
            <a:r>
              <a:rPr lang="ru-RU" dirty="0" err="1"/>
              <a:t>green</a:t>
            </a:r>
            <a:r>
              <a:rPr lang="ru-RU" dirty="0"/>
              <a:t> </a:t>
            </a:r>
            <a:r>
              <a:rPr lang="ru-RU" dirty="0" err="1"/>
              <a:t>green</a:t>
            </a:r>
            <a:r>
              <a:rPr lang="ru-RU" dirty="0"/>
              <a:t> </a:t>
            </a:r>
            <a:r>
              <a:rPr lang="ru-RU" dirty="0" err="1"/>
              <a:t>green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583413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BK2">
      <a:dk1>
        <a:srgbClr val="000000"/>
      </a:dk1>
      <a:lt1>
        <a:srgbClr val="FEFFFF"/>
      </a:lt1>
      <a:dk2>
        <a:srgbClr val="5181B8"/>
      </a:dk2>
      <a:lt2>
        <a:srgbClr val="F0F3F3"/>
      </a:lt2>
      <a:accent1>
        <a:srgbClr val="5181B8"/>
      </a:accent1>
      <a:accent2>
        <a:srgbClr val="E7E270"/>
      </a:accent2>
      <a:accent3>
        <a:srgbClr val="78B17C"/>
      </a:accent3>
      <a:accent4>
        <a:srgbClr val="BF67A5"/>
      </a:accent4>
      <a:accent5>
        <a:srgbClr val="82A2CC"/>
      </a:accent5>
      <a:accent6>
        <a:srgbClr val="569567"/>
      </a:accent6>
      <a:hlink>
        <a:srgbClr val="6188B6"/>
      </a:hlink>
      <a:folHlink>
        <a:srgbClr val="6188B6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10</Words>
  <Application>Microsoft Office PowerPoint</Application>
  <PresentationFormat>Широкоэкранный</PresentationFormat>
  <Paragraphs>5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Дизайн с технологиями</vt:lpstr>
      <vt:lpstr>Задача</vt:lpstr>
      <vt:lpstr>Что такое Спецпроект</vt:lpstr>
      <vt:lpstr>Решение</vt:lpstr>
      <vt:lpstr>Редизайн</vt:lpstr>
      <vt:lpstr>Возникает проблема - как делить тест на категории?</vt:lpstr>
      <vt:lpstr>Этапы решения</vt:lpstr>
      <vt:lpstr>Этапы решения</vt:lpstr>
      <vt:lpstr>Почему берем данные на английском?</vt:lpstr>
      <vt:lpstr>Почему берём данные на английском?</vt:lpstr>
      <vt:lpstr>Этапы решения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 Danshin</dc:creator>
  <cp:lastModifiedBy>Microsoft Office User</cp:lastModifiedBy>
  <cp:revision>228</cp:revision>
  <dcterms:created xsi:type="dcterms:W3CDTF">2018-11-06T16:15:05Z</dcterms:created>
  <dcterms:modified xsi:type="dcterms:W3CDTF">2019-09-29T08:51:38Z</dcterms:modified>
</cp:coreProperties>
</file>

<file path=docProps/thumbnail.jpeg>
</file>